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84A55F-DDC2-4C1B-ADDC-CB691B3DB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1340DBE-A6FE-4F4E-B83B-A93EED8AD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077A85-7EBA-4ED8-B0CC-D9A878FC8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D2BAC9-690E-4CC5-8829-235664E3A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E9B57B-59B1-4C4E-BC9E-F403D620A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2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BAB2E5-5376-4B0B-9876-90ED880B4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42DFA63-41C1-4905-9275-BD77685F7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E47396-6F17-4B60-9740-F1C453B60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C097F4-4275-47F4-ADD7-865B3BF6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E71A45-7B8C-4029-9BDF-B67E02F1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1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B3E73F5-5030-4EDF-952C-9AD57674C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382FE96-7839-494F-8950-26956DB78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2D4D95-835D-4E24-A683-496D18CD5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35D87D-D543-469F-A594-41C139A3E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CAB32C-CBBF-4768-B663-7F61A053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4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CDFB9B-6CE6-4466-9A54-696AFA40A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033F11-8337-43E2-BBD2-6D6489479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C6CCFB-931D-454E-ABC9-B8130D65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AAE119-DE24-4114-A3B8-98BA4DA7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1006CF-F466-4694-B201-A37C18368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8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600F8A-A1C0-447A-A199-7BCA579AC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B6DA20C-1354-452C-A4A0-140EAE01A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EF753F-0CA0-4009-86AC-ED7F9CCC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E8741F-AF10-4249-A0B4-A1583B42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E07230-6537-465A-BD01-EC1016EB9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8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28E2FA-D21E-4CE5-AC8E-EF89458E6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FFD22E-BA76-4DCE-81F0-232215C07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946EDA4-C1A3-4C39-A154-05C56FD77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E63E68D-9E85-490D-885C-C8D0B166D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516BB94-A183-4DE7-B9DC-15978CEDF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33B1124-322A-4123-B850-ECEE3E85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EDD2D2-E89E-49FA-A01F-4181643DA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95CE2CE-52CD-4532-B790-C4E06D8D3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3F58DD2-9D36-446B-A6DC-A2A358D43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D1EC9A6-8313-4A37-9150-EA001C25F3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A294677-27C3-4F1A-A487-B83297395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CCC1F56-EA6D-4F7B-9000-C81E81B3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3A054C6-D85D-4315-98A8-DF418F87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9F6F806-19E3-44CA-92CB-F7C40C5BE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1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BA54AF-0D75-411D-852A-E41AA9EE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541009B-A9A6-4865-8C2A-B282D4401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9528BD4-7EF5-4BC7-ABA1-834308A9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EC96528-1674-4E14-B35F-51F8BED5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09AD4D7-41E7-4CE0-9872-2C7C5C3D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C39D318-3803-460E-BAE6-6629A02DC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0B0A2DD-9B85-40EF-9ACC-9CF0CF88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0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EDB985-B6A5-4ECE-AC95-B14B2449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5622B4-81B4-4C56-9D43-55976D2C0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1FFBD09-2EF1-4134-B0AA-02DC50134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5FB490C-967B-4DA6-B1BD-B3008FBE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77A9F31-5444-4C32-994D-3D0E5A30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74F25A2-248B-403D-9BFB-8C46E6E2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1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AB5684-5C37-4892-9E77-C2ECF2505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8414DE7-01CC-4C41-A366-505334430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4B34143-37DC-4A5B-8510-5C5A8F269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67442DC-D120-4A1B-A249-4A2DEC851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8C2B869-6A82-4862-B3CC-3154BD5D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919C595-7E6C-4A1C-BCD8-58419B10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6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682A751-23D8-4DA4-9F60-110923C78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EFACF5D-BB3D-4B6E-A4C8-EF8A9E6F2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61E40B9-878F-409F-BA3B-E53861CFBB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746FB8-0A31-4460-B5B7-DFAC2743B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1F8887-0723-459C-A0D7-831DCEFD0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5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Obraz zawierający jasne, zasłona&#10;&#10;Opis wygenerowany automatycznie">
            <a:extLst>
              <a:ext uri="{FF2B5EF4-FFF2-40B4-BE49-F238E27FC236}">
                <a16:creationId xmlns:a16="http://schemas.microsoft.com/office/drawing/2014/main" id="{BC6D3B61-CB75-4D17-AAB0-1C57689D87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0" r="15176" b="-2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9" name="Picture 14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EFB3972-F077-4F01-ABA2-CEBB6BD5B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244" y="1610854"/>
            <a:ext cx="6116307" cy="18181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1500" b="1" dirty="0" err="1">
                <a:solidFill>
                  <a:srgbClr val="002060"/>
                </a:solidFill>
              </a:rPr>
              <a:t>BearBank</a:t>
            </a:r>
            <a:endParaRPr lang="en-US" sz="11500" b="1" dirty="0">
              <a:solidFill>
                <a:srgbClr val="002060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9DAF3EB-7983-407B-8598-7B33DC954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181" y="3428999"/>
            <a:ext cx="4482620" cy="31970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1400" b="1" dirty="0" err="1">
                <a:solidFill>
                  <a:srgbClr val="000000"/>
                </a:solidFill>
              </a:rPr>
              <a:t>Zarząd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banku</a:t>
            </a:r>
            <a:r>
              <a:rPr lang="en-US" sz="1400" b="1" dirty="0">
                <a:solidFill>
                  <a:srgbClr val="000000"/>
                </a:solidFill>
              </a:rPr>
              <a:t>:</a:t>
            </a:r>
          </a:p>
          <a:p>
            <a:pPr algn="l"/>
            <a:r>
              <a:rPr lang="en-US" sz="1400" dirty="0" err="1">
                <a:solidFill>
                  <a:srgbClr val="000000"/>
                </a:solidFill>
              </a:rPr>
              <a:t>Wojnowska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Weronika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Nowak Martyna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Krawczyk Dominika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err="1">
                <a:solidFill>
                  <a:srgbClr val="000000"/>
                </a:solidFill>
              </a:rPr>
              <a:t>Jędrzejczyk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Wiktor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err="1">
                <a:solidFill>
                  <a:srgbClr val="000000"/>
                </a:solidFill>
              </a:rPr>
              <a:t>Szymański</a:t>
            </a:r>
            <a:r>
              <a:rPr lang="en-US" sz="1400" dirty="0">
                <a:solidFill>
                  <a:srgbClr val="000000"/>
                </a:solidFill>
              </a:rPr>
              <a:t> Bartosz</a:t>
            </a:r>
            <a:endParaRPr lang="pl-PL" sz="1400" dirty="0">
              <a:solidFill>
                <a:srgbClr val="000000"/>
              </a:solidFill>
            </a:endParaRPr>
          </a:p>
          <a:p>
            <a:pPr algn="l"/>
            <a:endParaRPr lang="pl-PL" sz="1400" dirty="0">
              <a:solidFill>
                <a:srgbClr val="000000"/>
              </a:solidFill>
            </a:endParaRPr>
          </a:p>
          <a:p>
            <a:endParaRPr lang="pl-PL" sz="1400" dirty="0">
              <a:solidFill>
                <a:srgbClr val="000000"/>
              </a:solidFill>
            </a:endParaRPr>
          </a:p>
          <a:p>
            <a:endParaRPr lang="pl-PL" sz="1400" dirty="0">
              <a:solidFill>
                <a:srgbClr val="000000"/>
              </a:solidFill>
            </a:endParaRPr>
          </a:p>
          <a:p>
            <a:r>
              <a:rPr lang="en-US" sz="1400" dirty="0" err="1">
                <a:solidFill>
                  <a:srgbClr val="000000"/>
                </a:solidFill>
              </a:rPr>
              <a:t>Politechnika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Świętokrzyska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br>
              <a:rPr lang="pl-PL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w </a:t>
            </a:r>
            <a:r>
              <a:rPr lang="en-US" sz="1400" dirty="0" err="1">
                <a:solidFill>
                  <a:srgbClr val="000000"/>
                </a:solidFill>
              </a:rPr>
              <a:t>Kielcach</a:t>
            </a:r>
            <a:endParaRPr lang="en-US" sz="1400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5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DDE635B4-FDEE-44E5-932B-DA17385BC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rgbClr val="FFFFFF"/>
                </a:solidFill>
              </a:rPr>
              <a:t>Przyjęta strategia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8453CE-EADB-45B2-8313-135CDAE1A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7704" y="801866"/>
            <a:ext cx="5897218" cy="523063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dirty="0">
                <a:solidFill>
                  <a:srgbClr val="000000"/>
                </a:solidFill>
              </a:rPr>
              <a:t>Zarządzanie bankiem i jego finansami, 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w taki sposób, by cena akcji wzrastała. Ponadto działania miały 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na celu utrzymanie pewnych wskaźników na zadowalającym poziomie, w tym m.in. LCR, wskaźniki płynności, wskaźnik adekwatności kapitałowej czy poziom satysfakcji klientów banku. Systematyczne dostosowywanie się do warunków panujących w gospodarce.</a:t>
            </a:r>
          </a:p>
        </p:txBody>
      </p:sp>
    </p:spTree>
    <p:extLst>
      <p:ext uri="{BB962C8B-B14F-4D97-AF65-F5344CB8AC3E}">
        <p14:creationId xmlns:p14="http://schemas.microsoft.com/office/powerpoint/2010/main" val="246616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AFF9A7B-464C-4564-921F-9D6C25FAA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366" y="2205946"/>
            <a:ext cx="4396155" cy="2760098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rgbClr val="FFFFFF"/>
                </a:solidFill>
              </a:rPr>
              <a:t>Zarządzanie funduszami własnymi i wymogami kapitałowymi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00A350-C5A0-433E-8C84-FA3EBC327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3" y="801866"/>
            <a:ext cx="5830745" cy="523063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dirty="0">
                <a:solidFill>
                  <a:srgbClr val="000000"/>
                </a:solidFill>
              </a:rPr>
              <a:t>Początkowe problemy z CAR zostały rozwiązane za pomocą emisji akcji uprzywilejowanych, podporządkowanego kapitału pożyczkowego oraz zysku zatrzymanego z lat ubiegłych.</a:t>
            </a:r>
          </a:p>
        </p:txBody>
      </p:sp>
    </p:spTree>
    <p:extLst>
      <p:ext uri="{BB962C8B-B14F-4D97-AF65-F5344CB8AC3E}">
        <p14:creationId xmlns:p14="http://schemas.microsoft.com/office/powerpoint/2010/main" val="3685487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DB2BC850-F48D-43D6-96B3-8818AC857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FFFFFF"/>
                </a:solidFill>
              </a:rPr>
              <a:t>Zarządzanie ryzykiem kredytowym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2A1811-5E61-4F36-B42A-15B42338C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9896" y="801866"/>
            <a:ext cx="5936762" cy="523063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200" dirty="0">
                <a:solidFill>
                  <a:srgbClr val="000000"/>
                </a:solidFill>
              </a:rPr>
              <a:t>Potencjalne ryzyko wywołane </a:t>
            </a:r>
            <a:br>
              <a:rPr lang="pl-PL" sz="3200" dirty="0">
                <a:solidFill>
                  <a:srgbClr val="000000"/>
                </a:solidFill>
              </a:rPr>
            </a:br>
            <a:r>
              <a:rPr lang="pl-PL" sz="3200" dirty="0">
                <a:solidFill>
                  <a:srgbClr val="000000"/>
                </a:solidFill>
              </a:rPr>
              <a:t>przez LTV niwelowane </a:t>
            </a:r>
            <a:br>
              <a:rPr lang="pl-PL" sz="3200" dirty="0">
                <a:solidFill>
                  <a:srgbClr val="000000"/>
                </a:solidFill>
              </a:rPr>
            </a:br>
            <a:r>
              <a:rPr lang="pl-PL" sz="3200" dirty="0">
                <a:solidFill>
                  <a:srgbClr val="000000"/>
                </a:solidFill>
              </a:rPr>
              <a:t>było za pomocą wysokich </a:t>
            </a:r>
            <a:r>
              <a:rPr lang="pl-PL" sz="3200" dirty="0" err="1">
                <a:solidFill>
                  <a:srgbClr val="000000"/>
                </a:solidFill>
              </a:rPr>
              <a:t>spreadów</a:t>
            </a:r>
            <a:r>
              <a:rPr lang="pl-PL" sz="3200" dirty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511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6368BAF-2B1E-4FBA-A8B6-8BDAD08FD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775" y="2037134"/>
            <a:ext cx="4210217" cy="2760098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rgbClr val="FFFFFF"/>
                </a:solidFill>
              </a:rPr>
              <a:t>Zarządzanie ryzykiem walutowym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49EF5A-2B61-4258-8826-EFEFDC713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8922" y="801866"/>
            <a:ext cx="5777736" cy="523063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dirty="0">
                <a:solidFill>
                  <a:srgbClr val="000000"/>
                </a:solidFill>
              </a:rPr>
              <a:t>Biorąc pod uwagę 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racjonalne zarządzanie walutami głównym celem było bezpieczne 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nimi zarządzanie.</a:t>
            </a:r>
          </a:p>
          <a:p>
            <a:pPr marL="0" indent="0" algn="ctr">
              <a:buNone/>
            </a:pPr>
            <a:endParaRPr lang="pl-PL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000000"/>
                </a:solidFill>
              </a:rPr>
              <a:t>Przyjęta strategia 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pozwoliła na inwestycję w waluty 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przy jednoczesnym minimalizowaniu ryzyka. </a:t>
            </a:r>
          </a:p>
        </p:txBody>
      </p:sp>
    </p:spTree>
    <p:extLst>
      <p:ext uri="{BB962C8B-B14F-4D97-AF65-F5344CB8AC3E}">
        <p14:creationId xmlns:p14="http://schemas.microsoft.com/office/powerpoint/2010/main" val="164820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B53E33CE-5879-42F6-88E2-2E8B7BE1F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81" y="2048950"/>
            <a:ext cx="4410223" cy="2760098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FFFFFF"/>
                </a:solidFill>
              </a:rPr>
              <a:t>Wnioski końcowe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9743F8-34C5-47EC-ADAC-6368D5785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606" y="849371"/>
            <a:ext cx="6203413" cy="5524926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rgbClr val="000000"/>
                </a:solidFill>
              </a:rPr>
              <a:t>Zapoznanie się z profesjonalnymi narzędziami planistycznymi do prognozowania płynności, potrzeb kapitałowych, pozycji w ryzyku stopy procentowej itp.,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rgbClr val="000000"/>
                </a:solidFill>
              </a:rPr>
              <a:t>Zdobycie umiejętności potrzebnych w przyszłej pracy zawodowej,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rgbClr val="000000"/>
                </a:solidFill>
              </a:rPr>
              <a:t>Zapoznanie się z procesami zachodzącymi </a:t>
            </a:r>
            <a:br>
              <a:rPr lang="pl-PL" sz="2200" dirty="0">
                <a:solidFill>
                  <a:srgbClr val="000000"/>
                </a:solidFill>
              </a:rPr>
            </a:br>
            <a:r>
              <a:rPr lang="pl-PL" sz="2200" dirty="0">
                <a:solidFill>
                  <a:srgbClr val="000000"/>
                </a:solidFill>
              </a:rPr>
              <a:t>w gospodarce,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rgbClr val="000000"/>
                </a:solidFill>
              </a:rPr>
              <a:t>Poszerzenie umiejętności pracy i komunikacji </a:t>
            </a:r>
            <a:br>
              <a:rPr lang="pl-PL" sz="2200" dirty="0">
                <a:solidFill>
                  <a:srgbClr val="000000"/>
                </a:solidFill>
              </a:rPr>
            </a:br>
            <a:r>
              <a:rPr lang="pl-PL" sz="2200" dirty="0">
                <a:solidFill>
                  <a:srgbClr val="000000"/>
                </a:solidFill>
              </a:rPr>
              <a:t>w grupie,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rgbClr val="000000"/>
                </a:solidFill>
              </a:rPr>
              <a:t>Zapoznanie się z różnymi obszarami funkcjonowania banku,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rgbClr val="000000"/>
                </a:solidFill>
              </a:rPr>
              <a:t>Umiejętne zarządzanie wskaźnikami płynności wymaganymi przez Bazyleę III.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0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ytuł 3">
            <a:extLst>
              <a:ext uri="{FF2B5EF4-FFF2-40B4-BE49-F238E27FC236}">
                <a16:creationId xmlns:a16="http://schemas.microsoft.com/office/drawing/2014/main" id="{65EE2344-3CBE-49A2-9DD8-02D34F63F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403" y="2536032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Dziękujemy</a:t>
            </a: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 </a:t>
            </a:r>
            <a:r>
              <a:rPr lang="en-US" sz="6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uwagę</a:t>
            </a: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329457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230</Words>
  <Application>Microsoft Office PowerPoint</Application>
  <PresentationFormat>Panoramiczny</PresentationFormat>
  <Paragraphs>25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Motyw pakietu Office</vt:lpstr>
      <vt:lpstr>BearBank</vt:lpstr>
      <vt:lpstr>Przyjęta strategia</vt:lpstr>
      <vt:lpstr>Zarządzanie funduszami własnymi i wymogami kapitałowymi</vt:lpstr>
      <vt:lpstr>Zarządzanie ryzykiem kredytowym </vt:lpstr>
      <vt:lpstr>Zarządzanie ryzykiem walutowym</vt:lpstr>
      <vt:lpstr>Wnioski końcowe</vt:lpstr>
      <vt:lpstr>Dziękujemy 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BearBank</dc:title>
  <dc:creator>Martyna Nowak</dc:creator>
  <cp:lastModifiedBy>Martyna Nowak</cp:lastModifiedBy>
  <cp:revision>2</cp:revision>
  <dcterms:created xsi:type="dcterms:W3CDTF">2020-04-17T13:28:46Z</dcterms:created>
  <dcterms:modified xsi:type="dcterms:W3CDTF">2020-04-18T15:42:45Z</dcterms:modified>
</cp:coreProperties>
</file>